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4" r:id="rId13"/>
    <p:sldId id="270" r:id="rId14"/>
    <p:sldId id="261" r:id="rId15"/>
    <p:sldId id="271" r:id="rId16"/>
    <p:sldId id="267" r:id="rId17"/>
    <p:sldId id="266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323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5.png"/><Relationship Id="rId3" Type="http://schemas.openxmlformats.org/officeDocument/2006/relationships/hyperlink" Target="https://www.linkedin.com/in/cagatay-gursoy/overlay/about-this-profile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hyperlink" Target="http://www.linkedin.com/in/cagatay-gurso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hyperlink" Target="https://cagataygursoy.com/" TargetMode="External"/><Relationship Id="rId10" Type="http://schemas.openxmlformats.org/officeDocument/2006/relationships/image" Target="../media/image52.png"/><Relationship Id="rId4" Type="http://schemas.openxmlformats.org/officeDocument/2006/relationships/hyperlink" Target="mailto:cagatay.guersoy@zi-mannheim.de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-biodgps.github.io/ARIADNE/" TargetMode="External"/><Relationship Id="rId2" Type="http://schemas.openxmlformats.org/officeDocument/2006/relationships/hyperlink" Target="https://osf.io/hjys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caggursoy/phdSideQuests/tree/master/presentations/marburg_ariadne" TargetMode="External"/><Relationship Id="rId4" Type="http://schemas.openxmlformats.org/officeDocument/2006/relationships/hyperlink" Target="https://igor-biodgps.github.io/ARIADNE/graph/graph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64" y="1703446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069770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Zentralinstitut für Seelische Gesundheit, Mannheim</a:t>
            </a:r>
          </a:p>
          <a:p>
            <a:r>
              <a:rPr lang="de-DE" sz="2400" dirty="0">
                <a:solidFill>
                  <a:srgbClr val="004AAD"/>
                </a:solidFill>
                <a:latin typeface="Baskerville Old Face" panose="02020602080505020303" pitchFamily="18" charset="0"/>
              </a:rPr>
              <a:t>GRK </a:t>
            </a:r>
            <a:r>
              <a:rPr lang="de-DE" sz="2400" i="1" dirty="0">
                <a:solidFill>
                  <a:srgbClr val="004AAD"/>
                </a:solidFill>
                <a:latin typeface="Baskerville Old Face" panose="02020602080505020303" pitchFamily="18" charset="0"/>
              </a:rPr>
              <a:t>Breaking </a:t>
            </a:r>
            <a:r>
              <a:rPr lang="de-DE" sz="2400" i="1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Expectations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, Marburg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Virtual, 11.12.2024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2485" y="4985385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454775" y="1690688"/>
            <a:ext cx="5040000" cy="386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72"/>
          <a:stretch/>
        </p:blipFill>
        <p:spPr>
          <a:xfrm>
            <a:off x="6697225" y="1690688"/>
            <a:ext cx="5040000" cy="38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More resources!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hlinkClick r:id="rId2"/>
              </a:rPr>
              <a:t>www.linkedin.com/in/cagatay-gursoy</a:t>
            </a:r>
            <a:r>
              <a:rPr lang="en-US" dirty="0" smtClean="0"/>
              <a:t> </a:t>
            </a:r>
            <a:endParaRPr lang="en-US" dirty="0"/>
          </a:p>
          <a:p>
            <a:endParaRPr lang="en-US" b="1" dirty="0">
              <a:hlinkClick r:id="rId3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4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my webpage:</a:t>
            </a: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5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5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505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2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3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4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5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5"/>
              </a:rPr>
              <a:t>github.com/caggursoy/phdSideQuests/tree/master/presentations/marburg_ariadne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marL="457200" lvl="1" indent="0">
              <a:buNone/>
            </a:pPr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 / GitHub 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662</Words>
  <Application>Microsoft Office PowerPoint</Application>
  <PresentationFormat>Widescreen</PresentationFormat>
  <Paragraphs>126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team!</vt:lpstr>
      <vt:lpstr>Find me on!</vt:lpstr>
      <vt:lpstr>Links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138</cp:revision>
  <dcterms:created xsi:type="dcterms:W3CDTF">2024-11-12T10:29:08Z</dcterms:created>
  <dcterms:modified xsi:type="dcterms:W3CDTF">2024-12-11T13:02:56Z</dcterms:modified>
</cp:coreProperties>
</file>